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123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ECA4FC-121E-4643-BCFC-5281B694809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EDFE2EC-8A05-4533-B32B-1EC95365EB0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128895-39E6-406F-A00A-5EC6213AB7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965F09-9F7B-4792-BD9A-C88CF82C73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394955-7863-4F5A-A2F5-452C961944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44220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007920-1D97-40FD-82D0-4D35F5F3FA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80D4423-4EED-4F6F-B05E-8A5FBB0DB00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782BB5-EE05-4B2D-89E4-E1BB937748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A3B4F53-14DF-478D-834A-43CAEBC5A8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09DF69-303C-4FAB-B2A0-F17A934603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685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5445CAC-1AF3-47FD-8373-1556303FD47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D433F76-EEDD-4439-8193-2C162D30DC9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4DEF65-D8D9-46BB-B9BA-5749AD0BDA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4A0581-51C7-45DD-AB3A-FA115C9361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9E5728-FA8B-4F27-A0F6-AC5D0307C1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6176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2E8D54-91FA-47FD-AE6B-6B024D67D9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1AD36F7-B8CB-4A38-B78E-97E4A5AB3A4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52C276-EAD6-42B6-820F-80B6D7C419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B5D39E-C4CB-4434-98A6-D51A0A6316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4D8F83-49C7-4135-AE1B-A045B76432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9049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DFE661-3FE8-4953-826D-DD4B4DD3F2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068286-BD26-4626-9A80-0675ED6F97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63E957-49A9-453E-AE72-2854E829BA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2518EFC-ED61-4EC2-B1D8-C1C7C63AF0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41DE79-E20E-45D3-8724-975555D23B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27619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BBCF16-AD4E-4656-913A-45C57F782E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F129A6-5E9F-4020-95F2-5755CA3AECB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4A59822-13B6-4192-8932-F16409D0A60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F047D60-BC96-4194-95ED-F22C0F0E7A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04F81C3-EE74-46F4-B04A-A78E0D6E7B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D822F06-3298-4861-B967-EFB1C44172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2409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18BBFD-C50C-41C9-B8C9-E2BA5EDA68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11ECAA4-973C-43BE-93D2-5E82FDDF0F7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0442959-2833-4F7A-B523-C87E2DE70C7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9E80C94-9789-4FFE-B1D6-E04AA71324E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1B3E28D-EA14-4F1E-84C7-07AA369AB83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49BB02D-829F-43E6-8E7E-8908E0CDA1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AEB1496-BFF3-40E2-8D80-AA6410D6EC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1F3E6DA-9C1E-4B8F-A77B-17F429879E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4789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B6367A-CC2A-4DA5-8218-5EDAA1CA01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56EC508-5579-4E4B-AE22-CC692E7609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0C6D736-D708-4BF8-A09F-AF5FAB4B0B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28F5541-7C78-407B-836F-3DAC34E285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74409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531978E-5D90-4FA8-B479-20654BCECF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C064F60-BBDD-4582-9623-A3C997A24C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EE27F41-9733-4018-B577-2BE0362824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40823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B7CE2C-F2C5-44C3-8803-A503442C4E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847C3B8-F497-401E-93F8-5BEE8194947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77A73AC-71EC-4586-AA2A-622E4A8CC7B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C55662D-92B4-4219-A4DA-77C4DD00B4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AD1A99-E50B-4516-A888-F27458945A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EF6B03A-1768-415C-93B5-97E408C1CE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12131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E10BB9-917C-420B-A9E2-87A363A8C5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7EC890D-BDA1-42B8-BA13-EAB755E7BC8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913FDF1-18B4-4887-8E48-04E3A00963B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5E42B9D-7200-4470-92AB-4916C8E0D1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A574AF5-0C84-4542-9F9D-93D320A9A0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3674C20-D3E0-4B3B-B5B3-BA5F0F77E7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74196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DA2E23B-4F8D-403C-A8F9-6C38486283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C927FE9-4FFC-4852-B54F-3FD35ED359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87A8367-5F55-433D-9BC8-D9C172FB9C7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0F1410-67F1-4DB7-A3AF-1AB76F2DEBC1}" type="datetimeFigureOut">
              <a:rPr lang="en-US" smtClean="0"/>
              <a:t>8/30/2022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A2C4F0-F286-4D99-BC1A-0D131DD9F6E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3651060-143A-4BBC-945E-B2E75C5AB38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1222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le 7">
            <a:extLst>
              <a:ext uri="{FF2B5EF4-FFF2-40B4-BE49-F238E27FC236}">
                <a16:creationId xmlns:a16="http://schemas.microsoft.com/office/drawing/2014/main" id="{8A7E1AB4-02F3-4481-807E-1805F011790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8618572"/>
              </p:ext>
            </p:extLst>
          </p:nvPr>
        </p:nvGraphicFramePr>
        <p:xfrm>
          <a:off x="2032000" y="719666"/>
          <a:ext cx="8128000" cy="28382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2030218148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4123613050"/>
                    </a:ext>
                  </a:extLst>
                </a:gridCol>
              </a:tblGrid>
              <a:tr h="1283795">
                <a:tc>
                  <a:txBody>
                    <a:bodyPr/>
                    <a:lstStyle/>
                    <a:p>
                      <a:r>
                        <a:rPr lang="en-US" dirty="0"/>
                        <a:t>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11817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9600" dirty="0"/>
                        <a:t>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8697375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562719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sarper</dc:creator>
  <cp:lastModifiedBy>sarper</cp:lastModifiedBy>
  <cp:revision>2</cp:revision>
  <dcterms:created xsi:type="dcterms:W3CDTF">2022-08-30T07:04:41Z</dcterms:created>
  <dcterms:modified xsi:type="dcterms:W3CDTF">2022-08-30T11:15:10Z</dcterms:modified>
</cp:coreProperties>
</file>

<file path=docProps/thumbnail.jpeg>
</file>